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5"/>
  </p:notesMasterIdLst>
  <p:handoutMasterIdLst>
    <p:handoutMasterId r:id="rId16"/>
  </p:handoutMasterIdLst>
  <p:sldIdLst>
    <p:sldId id="256" r:id="rId9"/>
    <p:sldId id="264" r:id="rId10"/>
    <p:sldId id="265" r:id="rId11"/>
    <p:sldId id="267" r:id="rId12"/>
    <p:sldId id="266" r:id="rId13"/>
    <p:sldId id="26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E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6D06AB-FD16-47F8-A90B-479B9B397CE1}" v="2" dt="2023-06-29T13:10:24.571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29/08/2023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29/08/2023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86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ulish?query=mulis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compasso.sharepoint.com/sites/comunicacao/Documentos%20Compartilhados/Forms/AllItems.aspx?id=%2Fsites%2Fcomunicacao%2FDocumentos%20Compartilhados%2FBanco%20de%20Imagens&amp;viewid=20bbaf10%2D9e20%2D4d8f%2D83e1%2De18f9c26e3a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8319CEF9-ECBC-DCBF-A0EC-27148ECEE925}"/>
              </a:ext>
            </a:extLst>
          </p:cNvPr>
          <p:cNvSpPr txBox="1">
            <a:spLocks/>
          </p:cNvSpPr>
          <p:nvPr/>
        </p:nvSpPr>
        <p:spPr>
          <a:xfrm>
            <a:off x="572430" y="1048265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>
                <a:solidFill>
                  <a:schemeClr val="bg1"/>
                </a:solidFill>
                <a:latin typeface="Mulish Bold" pitchFamily="2" charset="0"/>
              </a:rPr>
              <a:t>ORIENTAÇÕES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905A9BDF-6EF9-CDE6-CDFA-0D3490067158}"/>
              </a:ext>
            </a:extLst>
          </p:cNvPr>
          <p:cNvSpPr txBox="1">
            <a:spLocks/>
          </p:cNvSpPr>
          <p:nvPr/>
        </p:nvSpPr>
        <p:spPr>
          <a:xfrm>
            <a:off x="572430" y="1934979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Utilizar o rótulo de classificação da informação: </a:t>
            </a:r>
            <a:r>
              <a:rPr lang="pt-BR" sz="1600">
                <a:solidFill>
                  <a:schemeClr val="bg1"/>
                </a:solidFill>
                <a:latin typeface="Mulish ExtraBold" pitchFamily="2" charset="0"/>
              </a:rPr>
              <a:t>pública, interna, restrita ou confidencial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Respeitar as margens superior, inferior e laterais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Utilizar </a:t>
            </a:r>
            <a:r>
              <a:rPr lang="pt-BR" sz="1600" u="sng">
                <a:solidFill>
                  <a:schemeClr val="bg1"/>
                </a:solidFill>
                <a:latin typeface="Mulish" pitchFamily="2" charset="0"/>
              </a:rPr>
              <a:t>somente</a:t>
            </a: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 fonte (</a:t>
            </a:r>
            <a:r>
              <a:rPr lang="pt-BR" sz="1600" err="1">
                <a:solidFill>
                  <a:schemeClr val="bg1"/>
                </a:solidFill>
                <a:latin typeface="Mulish" pitchFamily="2" charset="0"/>
              </a:rPr>
              <a:t>Mulish</a:t>
            </a: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). </a:t>
            </a:r>
            <a:r>
              <a:rPr lang="pt-BR" sz="1600">
                <a:solidFill>
                  <a:srgbClr val="E8C12E"/>
                </a:solidFill>
                <a:latin typeface="Mulish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para baixá-la.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Tamanhos de fonte: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00">
                <a:solidFill>
                  <a:schemeClr val="bg1"/>
                </a:solidFill>
                <a:latin typeface="Mulish" pitchFamily="2" charset="0"/>
              </a:rPr>
              <a:t>Tamanhos (corpo): 12-14-18-24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00">
                <a:solidFill>
                  <a:schemeClr val="bg1"/>
                </a:solidFill>
                <a:latin typeface="Mulish" pitchFamily="2" charset="0"/>
              </a:rPr>
              <a:t>Tamanho (título) 100 – 88 - 54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Está em busca de imagens para seu PPT?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rgbClr val="FFC000"/>
                </a:solidFill>
                <a:latin typeface="Mulish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e acesse nosso banco de imagens.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Para visualizar as opções de slides disponíveis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clique em Página Inicial &gt; Novo slide e selecione </a:t>
            </a:r>
            <a:br>
              <a:rPr lang="pt-BR" sz="160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>
                <a:solidFill>
                  <a:schemeClr val="bg1"/>
                </a:solidFill>
                <a:latin typeface="Mulish" pitchFamily="2" charset="0"/>
              </a:rPr>
              <a:t>o modelo desejado.</a:t>
            </a: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>
              <a:solidFill>
                <a:schemeClr val="bg1"/>
              </a:solidFill>
              <a:latin typeface="Mulish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A959CF2-19D7-98DB-ED13-2E52C08C5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520" y="5192356"/>
            <a:ext cx="1778619" cy="8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FA2DAA-4311-8A3B-00EA-3C528DD1C5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60CD7E-2E3B-36A0-CFCF-36074AD114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5752" y="2619283"/>
            <a:ext cx="5064608" cy="3139321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2400" dirty="0"/>
              <a:t>Bolsista: Ricardo Machado Nunes</a:t>
            </a:r>
          </a:p>
          <a:p>
            <a:endParaRPr lang="pt-BR" sz="2400" dirty="0"/>
          </a:p>
          <a:p>
            <a:r>
              <a:rPr lang="pt-BR" sz="2400" dirty="0"/>
              <a:t>Team: </a:t>
            </a:r>
            <a:r>
              <a:rPr lang="pt-BR" sz="2400" dirty="0" err="1"/>
              <a:t>DevSecOps</a:t>
            </a:r>
            <a:endParaRPr lang="pt-BR" sz="24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51239F-0EFB-DF54-5AC8-83D606396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661419" cy="1714500"/>
          </a:xfrm>
        </p:spPr>
        <p:txBody>
          <a:bodyPr/>
          <a:lstStyle/>
          <a:p>
            <a:r>
              <a:rPr lang="pt-BR" sz="5400" dirty="0"/>
              <a:t>Atividade de Linux - PB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EFDD491-4988-E983-1873-F74AF20A5F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19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2F762D-EF0B-5F3D-C524-0BD40BC6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722" y="2988146"/>
            <a:ext cx="5230762" cy="3139321"/>
          </a:xfrm>
        </p:spPr>
        <p:txBody>
          <a:bodyPr/>
          <a:lstStyle/>
          <a:p>
            <a:pPr algn="just"/>
            <a:r>
              <a:rPr lang="pt-BR" dirty="0"/>
              <a:t>O comando TOP em sistemas operacionais Linux executa a ação de  exibir em tempo real as </a:t>
            </a:r>
            <a:r>
              <a:rPr lang="pt-BR" b="1" dirty="0"/>
              <a:t>informações dos processos em execução </a:t>
            </a:r>
            <a:r>
              <a:rPr lang="pt-BR" dirty="0"/>
              <a:t>no SO através de uma lista interativa.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É muito útil para monitoramento do desempenho do sistema e uso de recursos.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E6716-03EC-EC8C-7053-114BE02E8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0741" y="2983891"/>
            <a:ext cx="5230762" cy="3139321"/>
          </a:xfrm>
        </p:spPr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CA430-2590-2B1B-1DE2-74C7BB75E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99396"/>
            <a:ext cx="11106783" cy="1714500"/>
          </a:xfrm>
        </p:spPr>
        <p:txBody>
          <a:bodyPr/>
          <a:lstStyle/>
          <a:p>
            <a:r>
              <a:rPr lang="pt-BR" sz="5400" dirty="0">
                <a:effectLst/>
              </a:rPr>
              <a:t>1.1 - o que faz o comando top?</a:t>
            </a:r>
          </a:p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605B7-8E2A-3F16-F64D-4E0611234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CDAEB3-A4EC-40B0-8350-74B39CD95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260" y="2413417"/>
            <a:ext cx="6320851" cy="35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1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2F762D-EF0B-5F3D-C524-0BD40BC6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E6716-03EC-EC8C-7053-114BE02E8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CA430-2590-2B1B-1DE2-74C7BB75E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605B7-8E2A-3F16-F64D-4E0611234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315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2F762D-EF0B-5F3D-C524-0BD40BC6F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0E6716-03EC-EC8C-7053-114BE02E8D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ACA430-2590-2B1B-1DE2-74C7BB75EB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5605B7-8E2A-3F16-F64D-4E06112343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0467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Widescreen</PresentationFormat>
  <Paragraphs>25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</vt:i4>
      </vt:variant>
    </vt:vector>
  </HeadingPairs>
  <TitlesOfParts>
    <vt:vector size="20" baseType="lpstr">
      <vt:lpstr>Arial</vt:lpstr>
      <vt:lpstr>Calibri</vt:lpstr>
      <vt:lpstr>Mulish</vt:lpstr>
      <vt:lpstr>Mulish Black</vt:lpstr>
      <vt:lpstr>Mulish Bold</vt:lpstr>
      <vt:lpstr>Mulish ExtraBold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Ricardo Machado</cp:lastModifiedBy>
  <cp:revision>7</cp:revision>
  <dcterms:created xsi:type="dcterms:W3CDTF">2021-09-03T17:11:19Z</dcterms:created>
  <dcterms:modified xsi:type="dcterms:W3CDTF">2023-08-29T19:54:54Z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defa4170-0d19-0005-0004-bc88714345d2_Enabled">
    <vt:lpwstr>true</vt:lpwstr>
  </property>
  <property fmtid="{D5CDD505-2E9C-101B-9397-08002B2CF9AE}" pid="16" name="MSIP_Label_defa4170-0d19-0005-0004-bc88714345d2_SetDate">
    <vt:lpwstr>2023-08-29T19:54:53Z</vt:lpwstr>
  </property>
  <property fmtid="{D5CDD505-2E9C-101B-9397-08002B2CF9AE}" pid="17" name="MSIP_Label_defa4170-0d19-0005-0004-bc88714345d2_Method">
    <vt:lpwstr>Standard</vt:lpwstr>
  </property>
  <property fmtid="{D5CDD505-2E9C-101B-9397-08002B2CF9AE}" pid="18" name="MSIP_Label_defa4170-0d19-0005-0004-bc88714345d2_Name">
    <vt:lpwstr>defa4170-0d19-0005-0004-bc88714345d2</vt:lpwstr>
  </property>
  <property fmtid="{D5CDD505-2E9C-101B-9397-08002B2CF9AE}" pid="19" name="MSIP_Label_defa4170-0d19-0005-0004-bc88714345d2_SiteId">
    <vt:lpwstr>bf117fbd-bd2c-43cd-a3ae-091ab2472b89</vt:lpwstr>
  </property>
  <property fmtid="{D5CDD505-2E9C-101B-9397-08002B2CF9AE}" pid="20" name="MSIP_Label_defa4170-0d19-0005-0004-bc88714345d2_ActionId">
    <vt:lpwstr>09d4082f-7461-4324-b934-81ae1a63da65</vt:lpwstr>
  </property>
  <property fmtid="{D5CDD505-2E9C-101B-9397-08002B2CF9AE}" pid="21" name="MSIP_Label_defa4170-0d19-0005-0004-bc88714345d2_ContentBits">
    <vt:lpwstr>0</vt:lpwstr>
  </property>
</Properties>
</file>